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A8E647-0873-4DEC-B9FF-81BB5028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339E01B-4E1F-4EE0-AE31-79F197605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74930C9-0D20-426A-880A-A1A22D14D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02B5201-E41E-4666-AD98-365791A5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805D78D-D444-4CE3-8C6B-2B20D273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846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CADE356-0B1D-4C05-A2E4-B03C4F863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1588192-E65A-415F-B33C-11B0C84B1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6478A21-521E-4DEE-BB6B-F286F8DD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BAE7F56-7345-4625-B50D-340B55F50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65251D8-3474-4819-9A0C-4551A52C9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376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2E901929-49CE-40E0-AAF0-69025C1679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47FEC3A-4E3F-4583-9383-01B1583B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A7002D8-79A7-48EC-9304-87E893BC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8870EE-95EE-47FB-9EF9-DE33E5FA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2B5592-FBED-4733-9DBB-CC09F045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3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EFC2309-ABFB-43AB-8BD6-7E9B4EC30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AEF88F-7C69-4B8C-B840-5610F2D03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B42B28-D607-485F-8450-020396A3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C739308-16B2-49D1-A1EB-E2BCADC8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96DF1FD-431A-41A2-8654-ED2212991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53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94308B-3584-40D4-BB93-B7E51CC6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BAA8E0A-7DAA-4914-8918-A9904BF35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E02BE95-7AC6-4A89-84AD-AD96F4781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665199B-D2F9-4153-B31F-E7436887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8DDBADB-3178-45A9-B7E3-18D283D8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755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FC9A90-4060-4F3A-90C7-6344363AF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30DEB31-EBD0-415E-9E51-626750B7E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730B0FC-34B1-4498-AFB4-1E5177E25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E10D3774-1EF1-44C5-A5FA-57DD7112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09B0FE2-A9BA-49C2-8436-756A675F7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D4DA69B-E5AF-4419-9C96-36298A64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805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53FC785-66BD-487C-9863-6C8931BF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18851E1-A109-4E12-8949-530F8A041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417757C-E1C9-4C55-9D02-90F402EA4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92AD273-FBA9-4904-A84D-D49F20342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8C0129B-87D8-4815-9D28-97644D7AF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15E79604-7FCD-4C29-B612-974786C3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24FC365-DA3E-4AE4-9215-D473BC1E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DCDBED1-7C2E-4E28-8D4E-FD9FF014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890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1AD746-3E88-413C-B48D-813F6B98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E8FDCC27-BFF0-48C0-9919-F14648502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4437E0E-4BBC-4B3C-8EF0-458ADDAB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EDD4183-BDA2-438C-9F1A-EC7A8EDDD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866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7509EE7-031B-45DA-B2EC-E8B275AC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A38F63E0-14CF-4647-81DF-E524E149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1F2005A-0E50-4ADC-AFA0-A9FCA882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296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5AB041-D467-40F2-B2A1-A6A557E2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EE20236-E849-47FD-BFED-7A7297C2F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962CDF3-0A69-4F5D-B577-5CC785FA3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8B0F52E-9659-4398-B82F-EB77E23F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45979BA-F5CB-4BFF-B0BC-06FBED4D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4B685C1-CCD0-4753-82B8-1C20F9A4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586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F3ACA99-6332-44C6-8545-450EECCD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4346458-C97D-4263-8F9E-179D2FD82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AAC5A77-7B3A-4DFE-B2BA-1C258019B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2E9E1E1-BED0-47FE-AB95-E1BAADFE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1851C89-BD2E-429F-85FC-93910ACA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E5E60E2-A09C-4767-8F17-D70FC0C2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71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F2BBCD9-DC07-4B6A-8F46-6312A4A3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59DA5F1-D3A3-4E3A-8D97-7E791D959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9DE3A2F-716E-4208-977F-A3B73842A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51169-2681-4228-B500-58E39FC84877}" type="datetimeFigureOut">
              <a:rPr lang="he-IL" smtClean="0"/>
              <a:t>כ"ו/טבת/תש"פ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FEB6268-4A3F-4627-A44F-9D8CAC583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7544ECD-37A0-47A7-B2BE-D3615C8FD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6F468-7EC2-4B6B-A662-2845937317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18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0F5ED60D-976E-4B0C-85D8-3A08DD398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" r="13702"/>
          <a:stretch/>
        </p:blipFill>
        <p:spPr>
          <a:xfrm rot="5400000">
            <a:off x="3529481" y="-1839550"/>
            <a:ext cx="5805863" cy="10152329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F03D74B2-B424-4938-B4B2-724643296625}"/>
              </a:ext>
            </a:extLst>
          </p:cNvPr>
          <p:cNvSpPr txBox="1"/>
          <p:nvPr/>
        </p:nvSpPr>
        <p:spPr>
          <a:xfrm flipH="1">
            <a:off x="2383980" y="6339651"/>
            <a:ext cx="80968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tx2"/>
                </a:solidFill>
              </a:rPr>
              <a:t>שלומית אבדור (2020). ציור בהשראת שיר של חמוטל בר יוסף: "בתהום הגוללת"</a:t>
            </a:r>
          </a:p>
        </p:txBody>
      </p:sp>
    </p:spTree>
    <p:extLst>
      <p:ext uri="{BB962C8B-B14F-4D97-AF65-F5344CB8AC3E}">
        <p14:creationId xmlns:p14="http://schemas.microsoft.com/office/powerpoint/2010/main" val="40882473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</Words>
  <Application>Microsoft Office PowerPoint</Application>
  <PresentationFormat>מסך רחב</PresentationFormat>
  <Paragraphs>1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Shlomit Avdor</dc:creator>
  <cp:lastModifiedBy>Shlomit Avdor</cp:lastModifiedBy>
  <cp:revision>6</cp:revision>
  <dcterms:created xsi:type="dcterms:W3CDTF">2020-01-23T21:24:17Z</dcterms:created>
  <dcterms:modified xsi:type="dcterms:W3CDTF">2020-01-23T22:02:12Z</dcterms:modified>
</cp:coreProperties>
</file>